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5501" autoAdjust="0"/>
  </p:normalViewPr>
  <p:slideViewPr>
    <p:cSldViewPr>
      <p:cViewPr>
        <p:scale>
          <a:sx n="66" d="100"/>
          <a:sy n="66" d="100"/>
        </p:scale>
        <p:origin x="-1980" y="1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s25.elb@tatar.r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861" y="-489798"/>
            <a:ext cx="6858000" cy="9633798"/>
          </a:xfrm>
        </p:spPr>
      </p:pic>
      <p:sp>
        <p:nvSpPr>
          <p:cNvPr id="5" name="Прямоугольник 4"/>
          <p:cNvSpPr/>
          <p:nvPr/>
        </p:nvSpPr>
        <p:spPr>
          <a:xfrm>
            <a:off x="188640" y="-100345"/>
            <a:ext cx="6480720" cy="487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100" b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604" y="0"/>
            <a:ext cx="5929354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66" y="285720"/>
            <a:ext cx="628654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УВАЖАЕМЫЕ 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РОДИТЕЛИ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!</a:t>
            </a:r>
          </a:p>
          <a:p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</a:b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Посещает ли ваш ребенок дошкольное образовательное учреждение? </a:t>
            </a:r>
            <a:b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</a:b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Если ответ «НЕТ» - эта информация для Вас!</a:t>
            </a:r>
            <a:b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</a:b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Специально для вас на базе нашего детского сада организована работа «Консультационного Центра», обратившись в который, вы получите бесплатную квалифицированную помощь специалистов: воспитателя, педагога-психолога, музыкального руководителя, инструктора по физической культуре.</a:t>
            </a:r>
            <a:b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</a:b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Мы поможем современным мамам и папам справиться со своими проблемами, возникающими при воспитании ребенка от 1 года до 7 лет.</a:t>
            </a:r>
            <a:b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</a:b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На консультацию к специалистам можно записаться по телефону: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tx2"/>
                </a:solidFill>
              </a:rPr>
              <a:t>3-72-70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.</a:t>
            </a:r>
            <a:b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</a:b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Если у вас нет возможности посетить наш Консультационный Центр, то вы можете задать интересующий вас вопрос по электронной почте, на 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</a:rPr>
              <a:t>e-mail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: 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hlinkClick r:id="rId3"/>
              </a:rPr>
              <a:t>ds25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  <a:hlinkClick r:id="rId3"/>
              </a:rPr>
              <a:t>.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hlinkClick r:id="rId3"/>
              </a:rPr>
              <a:t>elb@tatar.ru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. И наши специалисты ответят на ваш электронный 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адрес.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</a:br>
            <a:endParaRPr lang="ru-RU" dirty="0" smtClean="0">
              <a:solidFill>
                <a:schemeClr val="accent4">
                  <a:lumMod val="10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ПРИХОДИТЕ 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К НАМ! ЗВОНИТЕ НАМ!</a:t>
            </a:r>
            <a:b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</a:b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МЫ БУДЕМ РАДЫ ВАМ ПОМОЧЬ!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313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4</Words>
  <Application>Microsoft Office PowerPoint</Application>
  <PresentationFormat>Экран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Бельских Владлен</dc:creator>
  <cp:lastModifiedBy>user</cp:lastModifiedBy>
  <cp:revision>46</cp:revision>
  <dcterms:created xsi:type="dcterms:W3CDTF">2016-08-14T20:30:43Z</dcterms:created>
  <dcterms:modified xsi:type="dcterms:W3CDTF">2018-09-14T12:16:03Z</dcterms:modified>
</cp:coreProperties>
</file>